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2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3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2" r:id="rId5"/>
    <p:sldMasterId id="2147483674" r:id="rId6"/>
    <p:sldMasterId id="2147483723" r:id="rId7"/>
  </p:sldMasterIdLst>
  <p:sldIdLst>
    <p:sldId id="261" r:id="rId8"/>
    <p:sldId id="263" r:id="rId9"/>
    <p:sldId id="262" r:id="rId10"/>
    <p:sldId id="265" r:id="rId11"/>
    <p:sldId id="264" r:id="rId12"/>
    <p:sldId id="257" r:id="rId13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38F0053-3D0F-7940-8EDA-1F64BDF074A2}" v="2" dt="2026-04-17T07:17:14.54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06"/>
    <p:restoredTop sz="94626"/>
  </p:normalViewPr>
  <p:slideViewPr>
    <p:cSldViewPr snapToGrid="0">
      <p:cViewPr varScale="1">
        <p:scale>
          <a:sx n="121" d="100"/>
          <a:sy n="121" d="100"/>
        </p:scale>
        <p:origin x="60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e Liv Gryting" userId="d55e2bfa-772b-47b3-a105-54a9f5c6fbde" providerId="ADAL" clId="{F047557D-4E65-51B3-8759-A83AB81584A5}"/>
    <pc:docChg chg="custSel addSld delSld modSld sldOrd modMainMaster">
      <pc:chgData name="Hanne Liv Gryting" userId="d55e2bfa-772b-47b3-a105-54a9f5c6fbde" providerId="ADAL" clId="{F047557D-4E65-51B3-8759-A83AB81584A5}" dt="2026-04-17T07:17:14.547" v="16"/>
      <pc:docMkLst>
        <pc:docMk/>
      </pc:docMkLst>
      <pc:sldChg chg="del">
        <pc:chgData name="Hanne Liv Gryting" userId="d55e2bfa-772b-47b3-a105-54a9f5c6fbde" providerId="ADAL" clId="{F047557D-4E65-51B3-8759-A83AB81584A5}" dt="2026-04-17T06:24:43.953" v="10" actId="2696"/>
        <pc:sldMkLst>
          <pc:docMk/>
          <pc:sldMk cId="1399453655" sldId="256"/>
        </pc:sldMkLst>
      </pc:sldChg>
      <pc:sldChg chg="addSp modSp">
        <pc:chgData name="Hanne Liv Gryting" userId="d55e2bfa-772b-47b3-a105-54a9f5c6fbde" providerId="ADAL" clId="{F047557D-4E65-51B3-8759-A83AB81584A5}" dt="2026-04-17T06:24:36.297" v="9"/>
        <pc:sldMkLst>
          <pc:docMk/>
          <pc:sldMk cId="2433374918" sldId="257"/>
        </pc:sldMkLst>
        <pc:picChg chg="add mod">
          <ac:chgData name="Hanne Liv Gryting" userId="d55e2bfa-772b-47b3-a105-54a9f5c6fbde" providerId="ADAL" clId="{F047557D-4E65-51B3-8759-A83AB81584A5}" dt="2026-04-17T06:24:36.297" v="9"/>
          <ac:picMkLst>
            <pc:docMk/>
            <pc:sldMk cId="2433374918" sldId="257"/>
            <ac:picMk id="2" creationId="{3B38C453-2BF6-B99A-DF8C-8777197F292B}"/>
          </ac:picMkLst>
        </pc:picChg>
      </pc:sldChg>
      <pc:sldChg chg="del">
        <pc:chgData name="Hanne Liv Gryting" userId="d55e2bfa-772b-47b3-a105-54a9f5c6fbde" providerId="ADAL" clId="{F047557D-4E65-51B3-8759-A83AB81584A5}" dt="2026-04-17T06:24:43.953" v="10" actId="2696"/>
        <pc:sldMkLst>
          <pc:docMk/>
          <pc:sldMk cId="3323326853" sldId="258"/>
        </pc:sldMkLst>
      </pc:sldChg>
      <pc:sldChg chg="del">
        <pc:chgData name="Hanne Liv Gryting" userId="d55e2bfa-772b-47b3-a105-54a9f5c6fbde" providerId="ADAL" clId="{F047557D-4E65-51B3-8759-A83AB81584A5}" dt="2026-04-17T06:24:43.953" v="10" actId="2696"/>
        <pc:sldMkLst>
          <pc:docMk/>
          <pc:sldMk cId="961175811" sldId="260"/>
        </pc:sldMkLst>
      </pc:sldChg>
      <pc:sldChg chg="modSp ord">
        <pc:chgData name="Hanne Liv Gryting" userId="d55e2bfa-772b-47b3-a105-54a9f5c6fbde" providerId="ADAL" clId="{F047557D-4E65-51B3-8759-A83AB81584A5}" dt="2026-04-17T07:17:14.547" v="16"/>
        <pc:sldMkLst>
          <pc:docMk/>
          <pc:sldMk cId="830559130" sldId="262"/>
        </pc:sldMkLst>
        <pc:spChg chg="mod">
          <ac:chgData name="Hanne Liv Gryting" userId="d55e2bfa-772b-47b3-a105-54a9f5c6fbde" providerId="ADAL" clId="{F047557D-4E65-51B3-8759-A83AB81584A5}" dt="2026-04-17T07:17:14.547" v="16"/>
          <ac:spMkLst>
            <pc:docMk/>
            <pc:sldMk cId="830559130" sldId="262"/>
            <ac:spMk id="2" creationId="{9FF986F0-11D8-2617-B18F-EF2B9CEA7E28}"/>
          </ac:spMkLst>
        </pc:spChg>
      </pc:sldChg>
      <pc:sldChg chg="del">
        <pc:chgData name="Hanne Liv Gryting" userId="d55e2bfa-772b-47b3-a105-54a9f5c6fbde" providerId="ADAL" clId="{F047557D-4E65-51B3-8759-A83AB81584A5}" dt="2026-04-17T06:24:43.953" v="10" actId="2696"/>
        <pc:sldMkLst>
          <pc:docMk/>
          <pc:sldMk cId="791775924" sldId="263"/>
        </pc:sldMkLst>
      </pc:sldChg>
      <pc:sldChg chg="new">
        <pc:chgData name="Hanne Liv Gryting" userId="d55e2bfa-772b-47b3-a105-54a9f5c6fbde" providerId="ADAL" clId="{F047557D-4E65-51B3-8759-A83AB81584A5}" dt="2026-04-17T06:24:50.474" v="11" actId="680"/>
        <pc:sldMkLst>
          <pc:docMk/>
          <pc:sldMk cId="886453777" sldId="263"/>
        </pc:sldMkLst>
      </pc:sldChg>
      <pc:sldChg chg="del">
        <pc:chgData name="Hanne Liv Gryting" userId="d55e2bfa-772b-47b3-a105-54a9f5c6fbde" providerId="ADAL" clId="{F047557D-4E65-51B3-8759-A83AB81584A5}" dt="2026-04-17T06:24:43.953" v="10" actId="2696"/>
        <pc:sldMkLst>
          <pc:docMk/>
          <pc:sldMk cId="891369840" sldId="264"/>
        </pc:sldMkLst>
      </pc:sldChg>
      <pc:sldChg chg="new">
        <pc:chgData name="Hanne Liv Gryting" userId="d55e2bfa-772b-47b3-a105-54a9f5c6fbde" providerId="ADAL" clId="{F047557D-4E65-51B3-8759-A83AB81584A5}" dt="2026-04-17T06:24:53.443" v="12" actId="680"/>
        <pc:sldMkLst>
          <pc:docMk/>
          <pc:sldMk cId="1790817146" sldId="264"/>
        </pc:sldMkLst>
      </pc:sldChg>
      <pc:sldChg chg="new ord">
        <pc:chgData name="Hanne Liv Gryting" userId="d55e2bfa-772b-47b3-a105-54a9f5c6fbde" providerId="ADAL" clId="{F047557D-4E65-51B3-8759-A83AB81584A5}" dt="2026-04-17T06:25:05.681" v="15" actId="20578"/>
        <pc:sldMkLst>
          <pc:docMk/>
          <pc:sldMk cId="28836509" sldId="265"/>
        </pc:sldMkLst>
      </pc:sldChg>
      <pc:sldChg chg="del">
        <pc:chgData name="Hanne Liv Gryting" userId="d55e2bfa-772b-47b3-a105-54a9f5c6fbde" providerId="ADAL" clId="{F047557D-4E65-51B3-8759-A83AB81584A5}" dt="2026-04-17T06:24:43.953" v="10" actId="2696"/>
        <pc:sldMkLst>
          <pc:docMk/>
          <pc:sldMk cId="1647686846" sldId="265"/>
        </pc:sldMkLst>
      </pc:sldChg>
      <pc:sldChg chg="del">
        <pc:chgData name="Hanne Liv Gryting" userId="d55e2bfa-772b-47b3-a105-54a9f5c6fbde" providerId="ADAL" clId="{F047557D-4E65-51B3-8759-A83AB81584A5}" dt="2026-04-17T06:24:43.953" v="10" actId="2696"/>
        <pc:sldMkLst>
          <pc:docMk/>
          <pc:sldMk cId="674556419" sldId="266"/>
        </pc:sldMkLst>
      </pc:sldChg>
      <pc:sldChg chg="del">
        <pc:chgData name="Hanne Liv Gryting" userId="d55e2bfa-772b-47b3-a105-54a9f5c6fbde" providerId="ADAL" clId="{F047557D-4E65-51B3-8759-A83AB81584A5}" dt="2026-04-17T06:24:43.953" v="10" actId="2696"/>
        <pc:sldMkLst>
          <pc:docMk/>
          <pc:sldMk cId="2510229311" sldId="267"/>
        </pc:sldMkLst>
      </pc:sldChg>
      <pc:sldChg chg="del">
        <pc:chgData name="Hanne Liv Gryting" userId="d55e2bfa-772b-47b3-a105-54a9f5c6fbde" providerId="ADAL" clId="{F047557D-4E65-51B3-8759-A83AB81584A5}" dt="2026-04-17T06:24:43.953" v="10" actId="2696"/>
        <pc:sldMkLst>
          <pc:docMk/>
          <pc:sldMk cId="3003504570" sldId="268"/>
        </pc:sldMkLst>
      </pc:sldChg>
      <pc:sldChg chg="del">
        <pc:chgData name="Hanne Liv Gryting" userId="d55e2bfa-772b-47b3-a105-54a9f5c6fbde" providerId="ADAL" clId="{F047557D-4E65-51B3-8759-A83AB81584A5}" dt="2026-04-17T06:24:43.953" v="10" actId="2696"/>
        <pc:sldMkLst>
          <pc:docMk/>
          <pc:sldMk cId="2588257258" sldId="269"/>
        </pc:sldMkLst>
      </pc:sldChg>
      <pc:sldChg chg="del">
        <pc:chgData name="Hanne Liv Gryting" userId="d55e2bfa-772b-47b3-a105-54a9f5c6fbde" providerId="ADAL" clId="{F047557D-4E65-51B3-8759-A83AB81584A5}" dt="2026-04-17T06:24:43.953" v="10" actId="2696"/>
        <pc:sldMkLst>
          <pc:docMk/>
          <pc:sldMk cId="905521489" sldId="270"/>
        </pc:sldMkLst>
      </pc:sldChg>
      <pc:sldChg chg="del">
        <pc:chgData name="Hanne Liv Gryting" userId="d55e2bfa-772b-47b3-a105-54a9f5c6fbde" providerId="ADAL" clId="{F047557D-4E65-51B3-8759-A83AB81584A5}" dt="2026-04-17T06:24:43.953" v="10" actId="2696"/>
        <pc:sldMkLst>
          <pc:docMk/>
          <pc:sldMk cId="1160420525" sldId="271"/>
        </pc:sldMkLst>
      </pc:sldChg>
      <pc:sldChg chg="del">
        <pc:chgData name="Hanne Liv Gryting" userId="d55e2bfa-772b-47b3-a105-54a9f5c6fbde" providerId="ADAL" clId="{F047557D-4E65-51B3-8759-A83AB81584A5}" dt="2026-04-17T06:24:43.953" v="10" actId="2696"/>
        <pc:sldMkLst>
          <pc:docMk/>
          <pc:sldMk cId="2033199207" sldId="272"/>
        </pc:sldMkLst>
      </pc:sldChg>
      <pc:sldChg chg="del">
        <pc:chgData name="Hanne Liv Gryting" userId="d55e2bfa-772b-47b3-a105-54a9f5c6fbde" providerId="ADAL" clId="{F047557D-4E65-51B3-8759-A83AB81584A5}" dt="2026-04-17T06:24:43.953" v="10" actId="2696"/>
        <pc:sldMkLst>
          <pc:docMk/>
          <pc:sldMk cId="1609689572" sldId="273"/>
        </pc:sldMkLst>
      </pc:sldChg>
      <pc:sldChg chg="del">
        <pc:chgData name="Hanne Liv Gryting" userId="d55e2bfa-772b-47b3-a105-54a9f5c6fbde" providerId="ADAL" clId="{F047557D-4E65-51B3-8759-A83AB81584A5}" dt="2026-04-17T06:24:43.953" v="10" actId="2696"/>
        <pc:sldMkLst>
          <pc:docMk/>
          <pc:sldMk cId="2399071817" sldId="274"/>
        </pc:sldMkLst>
      </pc:sldChg>
      <pc:sldChg chg="del">
        <pc:chgData name="Hanne Liv Gryting" userId="d55e2bfa-772b-47b3-a105-54a9f5c6fbde" providerId="ADAL" clId="{F047557D-4E65-51B3-8759-A83AB81584A5}" dt="2026-04-17T06:24:43.953" v="10" actId="2696"/>
        <pc:sldMkLst>
          <pc:docMk/>
          <pc:sldMk cId="1205764626" sldId="275"/>
        </pc:sldMkLst>
      </pc:sldChg>
      <pc:sldMasterChg chg="modSldLayout">
        <pc:chgData name="Hanne Liv Gryting" userId="d55e2bfa-772b-47b3-a105-54a9f5c6fbde" providerId="ADAL" clId="{F047557D-4E65-51B3-8759-A83AB81584A5}" dt="2026-04-17T06:24:21.445" v="8" actId="14100"/>
        <pc:sldMasterMkLst>
          <pc:docMk/>
          <pc:sldMasterMk cId="3838146109" sldId="2147483648"/>
        </pc:sldMasterMkLst>
        <pc:sldLayoutChg chg="addSp delSp modSp mod">
          <pc:chgData name="Hanne Liv Gryting" userId="d55e2bfa-772b-47b3-a105-54a9f5c6fbde" providerId="ADAL" clId="{F047557D-4E65-51B3-8759-A83AB81584A5}" dt="2026-04-17T06:24:21.445" v="8" actId="14100"/>
          <pc:sldLayoutMkLst>
            <pc:docMk/>
            <pc:sldMasterMk cId="3838146109" sldId="2147483648"/>
            <pc:sldLayoutMk cId="53344019" sldId="2147483696"/>
          </pc:sldLayoutMkLst>
          <pc:picChg chg="del">
            <ac:chgData name="Hanne Liv Gryting" userId="d55e2bfa-772b-47b3-a105-54a9f5c6fbde" providerId="ADAL" clId="{F047557D-4E65-51B3-8759-A83AB81584A5}" dt="2026-04-17T06:24:03.116" v="1" actId="478"/>
            <ac:picMkLst>
              <pc:docMk/>
              <pc:sldMasterMk cId="3838146109" sldId="2147483648"/>
              <pc:sldLayoutMk cId="53344019" sldId="2147483696"/>
              <ac:picMk id="3" creationId="{E3FEE1A3-29A1-64C2-A9E9-5C553C966139}"/>
            </ac:picMkLst>
          </pc:picChg>
          <pc:picChg chg="add mod">
            <ac:chgData name="Hanne Liv Gryting" userId="d55e2bfa-772b-47b3-a105-54a9f5c6fbde" providerId="ADAL" clId="{F047557D-4E65-51B3-8759-A83AB81584A5}" dt="2026-04-17T06:24:21.445" v="8" actId="14100"/>
            <ac:picMkLst>
              <pc:docMk/>
              <pc:sldMasterMk cId="3838146109" sldId="2147483648"/>
              <pc:sldLayoutMk cId="53344019" sldId="2147483696"/>
              <ac:picMk id="4" creationId="{02D0411A-19CD-E3FA-F309-A6DC8C193B8F}"/>
            </ac:picMkLst>
          </pc:picChg>
          <pc:picChg chg="del">
            <ac:chgData name="Hanne Liv Gryting" userId="d55e2bfa-772b-47b3-a105-54a9f5c6fbde" providerId="ADAL" clId="{F047557D-4E65-51B3-8759-A83AB81584A5}" dt="2026-04-17T06:24:01.629" v="0" actId="478"/>
            <ac:picMkLst>
              <pc:docMk/>
              <pc:sldMasterMk cId="3838146109" sldId="2147483648"/>
              <pc:sldLayoutMk cId="53344019" sldId="2147483696"/>
              <ac:picMk id="30" creationId="{1D24FBE6-3A36-0D9C-9933-6479E373620B}"/>
            </ac:picMkLst>
          </pc:picChg>
          <pc:picChg chg="del">
            <ac:chgData name="Hanne Liv Gryting" userId="d55e2bfa-772b-47b3-a105-54a9f5c6fbde" providerId="ADAL" clId="{F047557D-4E65-51B3-8759-A83AB81584A5}" dt="2026-04-17T06:24:05.553" v="2" actId="478"/>
            <ac:picMkLst>
              <pc:docMk/>
              <pc:sldMasterMk cId="3838146109" sldId="2147483648"/>
              <pc:sldLayoutMk cId="53344019" sldId="2147483696"/>
              <ac:picMk id="31" creationId="{113706C3-E421-9550-0A15-127A377DBB04}"/>
            </ac:picMkLst>
          </pc:picChg>
          <pc:picChg chg="del">
            <ac:chgData name="Hanne Liv Gryting" userId="d55e2bfa-772b-47b3-a105-54a9f5c6fbde" providerId="ADAL" clId="{F047557D-4E65-51B3-8759-A83AB81584A5}" dt="2026-04-17T06:24:05.553" v="2" actId="478"/>
            <ac:picMkLst>
              <pc:docMk/>
              <pc:sldMasterMk cId="3838146109" sldId="2147483648"/>
              <pc:sldLayoutMk cId="53344019" sldId="2147483696"/>
              <ac:picMk id="32" creationId="{252144D3-A765-EBB2-C01A-033947681E87}"/>
            </ac:picMkLst>
          </pc:picChg>
          <pc:picChg chg="del mod">
            <ac:chgData name="Hanne Liv Gryting" userId="d55e2bfa-772b-47b3-a105-54a9f5c6fbde" providerId="ADAL" clId="{F047557D-4E65-51B3-8759-A83AB81584A5}" dt="2026-04-17T06:24:06.738" v="4" actId="478"/>
            <ac:picMkLst>
              <pc:docMk/>
              <pc:sldMasterMk cId="3838146109" sldId="2147483648"/>
              <pc:sldLayoutMk cId="53344019" sldId="2147483696"/>
              <ac:picMk id="34" creationId="{52EAC21C-692C-20AC-41E3-806E45B15DDF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3.emf"/><Relationship Id="rId4" Type="http://schemas.openxmlformats.org/officeDocument/2006/relationships/image" Target="../media/image35.emf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2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3.emf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2.pn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 descr="Et bilde som inneholder logo, tekst, symbol, Font&#10;&#10;KI-generert innhold kan være feil.">
            <a:extLst>
              <a:ext uri="{FF2B5EF4-FFF2-40B4-BE49-F238E27FC236}">
                <a16:creationId xmlns:a16="http://schemas.microsoft.com/office/drawing/2014/main" id="{02D0411A-19CD-E3FA-F309-A6DC8C193B8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44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252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260B7F58-AC84-D185-19DF-74CA9B6950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9122" y="6292243"/>
            <a:ext cx="1121334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3170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42213665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7210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33423698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549719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436868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652843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4854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0" name="Plassholder for bilde 2">
            <a:extLst>
              <a:ext uri="{FF2B5EF4-FFF2-40B4-BE49-F238E27FC236}">
                <a16:creationId xmlns:a16="http://schemas.microsoft.com/office/drawing/2014/main" id="{7096AFB1-6AB9-4362-416E-15D7421FDCF4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1158455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49" name="Plassholder for tekst 2">
            <a:extLst>
              <a:ext uri="{FF2B5EF4-FFF2-40B4-BE49-F238E27FC236}">
                <a16:creationId xmlns:a16="http://schemas.microsoft.com/office/drawing/2014/main" id="{E21B8095-81DA-EF71-8512-BE8D515A215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760844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0" name="Plassholder for tekst 2">
            <a:extLst>
              <a:ext uri="{FF2B5EF4-FFF2-40B4-BE49-F238E27FC236}">
                <a16:creationId xmlns:a16="http://schemas.microsoft.com/office/drawing/2014/main" id="{5B368A70-B695-0395-0B45-E2B64BCEA6D3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757123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55" name="Plassholder for bilde 2">
            <a:extLst>
              <a:ext uri="{FF2B5EF4-FFF2-40B4-BE49-F238E27FC236}">
                <a16:creationId xmlns:a16="http://schemas.microsoft.com/office/drawing/2014/main" id="{4F2A4983-CEF2-A1EB-E488-89A3FE1290BF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4271306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56" name="Plassholder for tekst 2">
            <a:extLst>
              <a:ext uri="{FF2B5EF4-FFF2-40B4-BE49-F238E27FC236}">
                <a16:creationId xmlns:a16="http://schemas.microsoft.com/office/drawing/2014/main" id="{046486E9-13DE-8975-4338-F0A3975531B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873695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7" name="Plassholder for tekst 2">
            <a:extLst>
              <a:ext uri="{FF2B5EF4-FFF2-40B4-BE49-F238E27FC236}">
                <a16:creationId xmlns:a16="http://schemas.microsoft.com/office/drawing/2014/main" id="{57C60FFD-64A3-D2E3-8530-C0BDBB49DDCB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4869974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271306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873695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869974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1158455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760844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757123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0" name="Plassholder for bilde 2">
            <a:extLst>
              <a:ext uri="{FF2B5EF4-FFF2-40B4-BE49-F238E27FC236}">
                <a16:creationId xmlns:a16="http://schemas.microsoft.com/office/drawing/2014/main" id="{55DB2B61-792D-7DB2-1D9B-BF2C1F37712C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7374430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1" name="Plassholder for tekst 2">
            <a:extLst>
              <a:ext uri="{FF2B5EF4-FFF2-40B4-BE49-F238E27FC236}">
                <a16:creationId xmlns:a16="http://schemas.microsoft.com/office/drawing/2014/main" id="{5F377CFE-A0D3-A9C9-50E9-C2429F528443}"/>
              </a:ext>
            </a:extLst>
          </p:cNvPr>
          <p:cNvSpPr>
            <a:spLocks noGrp="1"/>
          </p:cNvSpPr>
          <p:nvPr>
            <p:ph type="body" idx="28" hasCustomPrompt="1"/>
          </p:nvPr>
        </p:nvSpPr>
        <p:spPr>
          <a:xfrm>
            <a:off x="7976819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2" name="Plassholder for tekst 2">
            <a:extLst>
              <a:ext uri="{FF2B5EF4-FFF2-40B4-BE49-F238E27FC236}">
                <a16:creationId xmlns:a16="http://schemas.microsoft.com/office/drawing/2014/main" id="{91A985AF-230F-88F4-F339-8AA309C8B1FF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7973098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374430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976819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973098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5927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21312787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0482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670765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33" name="Bilde 32">
            <a:extLst>
              <a:ext uri="{FF2B5EF4-FFF2-40B4-BE49-F238E27FC236}">
                <a16:creationId xmlns:a16="http://schemas.microsoft.com/office/drawing/2014/main" id="{95B22D54-0C72-BE93-44D4-584ED18DF212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41145" y="0"/>
            <a:ext cx="69097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2321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1" y="1738859"/>
            <a:ext cx="3914576" cy="3629053"/>
          </a:xfrm>
        </p:spPr>
        <p:txBody>
          <a:bodyPr anchor="ctr">
            <a:noAutofit/>
          </a:bodyPr>
          <a:lstStyle>
            <a:lvl1pPr algn="ctr">
              <a:defRPr sz="60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A035D81-87C6-3171-6430-9AA176354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7272" y="651466"/>
            <a:ext cx="6079638" cy="5555068"/>
          </a:xfrm>
          <a:prstGeom prst="rect">
            <a:avLst/>
          </a:prstGeom>
        </p:spPr>
      </p:pic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F92CC99D-FC7A-BF37-8DC3-7C225FCF4D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579887"/>
            <a:ext cx="3914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</a:t>
            </a:r>
          </a:p>
        </p:txBody>
      </p:sp>
    </p:spTree>
    <p:extLst>
      <p:ext uri="{BB962C8B-B14F-4D97-AF65-F5344CB8AC3E}">
        <p14:creationId xmlns:p14="http://schemas.microsoft.com/office/powerpoint/2010/main" val="14912123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3613DB29-0DA5-6075-23BE-B1FD8F5789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92774" y="1189255"/>
            <a:ext cx="4806451" cy="496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2861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lassholder for bilde 5">
            <a:extLst>
              <a:ext uri="{FF2B5EF4-FFF2-40B4-BE49-F238E27FC236}">
                <a16:creationId xmlns:a16="http://schemas.microsoft.com/office/drawing/2014/main" id="{0AAAF603-864C-C615-975D-231C6C7A3D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7627"/>
          <a:stretch>
            <a:fillRect/>
          </a:stretch>
        </p:blipFill>
        <p:spPr>
          <a:xfrm>
            <a:off x="0" y="1894703"/>
            <a:ext cx="12192000" cy="4963298"/>
          </a:xfrm>
          <a:prstGeom prst="rect">
            <a:avLst/>
          </a:prstGeom>
        </p:spPr>
      </p:pic>
      <p:sp>
        <p:nvSpPr>
          <p:cNvPr id="3" name="Rektangel 2">
            <a:extLst>
              <a:ext uri="{FF2B5EF4-FFF2-40B4-BE49-F238E27FC236}">
                <a16:creationId xmlns:a16="http://schemas.microsoft.com/office/drawing/2014/main" id="{343F3E38-9645-9F7F-257A-8A91046558ED}"/>
              </a:ext>
            </a:extLst>
          </p:cNvPr>
          <p:cNvSpPr/>
          <p:nvPr userDrawn="1"/>
        </p:nvSpPr>
        <p:spPr>
          <a:xfrm>
            <a:off x="10281402" y="1403797"/>
            <a:ext cx="1777284" cy="13007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235006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lassholder for bilde 5">
            <a:extLst>
              <a:ext uri="{FF2B5EF4-FFF2-40B4-BE49-F238E27FC236}">
                <a16:creationId xmlns:a16="http://schemas.microsoft.com/office/drawing/2014/main" id="{A16A99CB-B605-9BDB-7C70-2E6EFE1DFA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6824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lassholder for bilde 5">
            <a:extLst>
              <a:ext uri="{FF2B5EF4-FFF2-40B4-BE49-F238E27FC236}">
                <a16:creationId xmlns:a16="http://schemas.microsoft.com/office/drawing/2014/main" id="{DFE7A2D0-9220-06A3-B219-A329771E5F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8275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524598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30" name="Bilde 29">
            <a:extLst>
              <a:ext uri="{FF2B5EF4-FFF2-40B4-BE49-F238E27FC236}">
                <a16:creationId xmlns:a16="http://schemas.microsoft.com/office/drawing/2014/main" id="{0DED6158-D600-37F4-7D56-8E1928B9C5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0868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35" name="Bilde 34">
            <a:extLst>
              <a:ext uri="{FF2B5EF4-FFF2-40B4-BE49-F238E27FC236}">
                <a16:creationId xmlns:a16="http://schemas.microsoft.com/office/drawing/2014/main" id="{D6FEA1C8-82F0-2614-5AA1-31A2A3CB53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2248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4" name="Bilde 33">
            <a:extLst>
              <a:ext uri="{FF2B5EF4-FFF2-40B4-BE49-F238E27FC236}">
                <a16:creationId xmlns:a16="http://schemas.microsoft.com/office/drawing/2014/main" id="{C21B9C5D-38A7-3424-69A8-7B753C4F329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5557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13163CC-D12E-99FB-64E0-281384BB44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78128" y="2178995"/>
            <a:ext cx="2421180" cy="4289897"/>
          </a:xfrm>
          <a:prstGeom prst="rect">
            <a:avLst/>
          </a:prstGeom>
        </p:spPr>
      </p:pic>
      <p:pic>
        <p:nvPicPr>
          <p:cNvPr id="35" name="Bilde 34">
            <a:extLst>
              <a:ext uri="{FF2B5EF4-FFF2-40B4-BE49-F238E27FC236}">
                <a16:creationId xmlns:a16="http://schemas.microsoft.com/office/drawing/2014/main" id="{EE10680D-22B3-321C-598F-9608D4647B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536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55F54051-B58D-FD8F-410A-C51AA3BDB5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557474" y="5770236"/>
            <a:ext cx="2022390" cy="56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4584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5F599A2B-B71B-F136-7CB6-5DB6EB0BA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02941" y="2268227"/>
            <a:ext cx="2451094" cy="4067107"/>
          </a:xfrm>
          <a:prstGeom prst="rect">
            <a:avLst/>
          </a:prstGeom>
        </p:spPr>
      </p:pic>
      <p:pic>
        <p:nvPicPr>
          <p:cNvPr id="35" name="Bilde 34">
            <a:extLst>
              <a:ext uri="{FF2B5EF4-FFF2-40B4-BE49-F238E27FC236}">
                <a16:creationId xmlns:a16="http://schemas.microsoft.com/office/drawing/2014/main" id="{BED70E22-044C-2E63-54D6-1870E10515F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7380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0F17F2A0-2BCF-35DE-7363-215E5515A7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80827" y="3968885"/>
            <a:ext cx="1973146" cy="2500007"/>
          </a:xfrm>
          <a:prstGeom prst="rect">
            <a:avLst/>
          </a:prstGeom>
        </p:spPr>
      </p:pic>
      <p:pic>
        <p:nvPicPr>
          <p:cNvPr id="35" name="Bilde 34">
            <a:extLst>
              <a:ext uri="{FF2B5EF4-FFF2-40B4-BE49-F238E27FC236}">
                <a16:creationId xmlns:a16="http://schemas.microsoft.com/office/drawing/2014/main" id="{3720B6CA-F5EE-9E0A-04E6-4684AFB5D39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3139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90762" y="247134"/>
            <a:ext cx="5486400" cy="6858000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66A6F46F-1867-89DB-6E40-90457AB45EC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1741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6660" r="16660"/>
          <a:stretch/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5A51972E-76B7-E7FC-3C37-101FB9B4DD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388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094800" y="3889"/>
            <a:ext cx="5486400" cy="6858000"/>
          </a:xfrm>
          <a:prstGeom prst="rect">
            <a:avLst/>
          </a:prstGeom>
        </p:spPr>
      </p:pic>
      <p:pic>
        <p:nvPicPr>
          <p:cNvPr id="37" name="Bilde 36">
            <a:extLst>
              <a:ext uri="{FF2B5EF4-FFF2-40B4-BE49-F238E27FC236}">
                <a16:creationId xmlns:a16="http://schemas.microsoft.com/office/drawing/2014/main" id="{432FE4E6-B43F-04DC-72C3-374279F1B32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7690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37" name="Bilde 36">
            <a:extLst>
              <a:ext uri="{FF2B5EF4-FFF2-40B4-BE49-F238E27FC236}">
                <a16:creationId xmlns:a16="http://schemas.microsoft.com/office/drawing/2014/main" id="{EA1DCF2E-652D-ADF1-AFCD-2DB5CC7A506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9176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37" name="Bilde 36">
            <a:extLst>
              <a:ext uri="{FF2B5EF4-FFF2-40B4-BE49-F238E27FC236}">
                <a16:creationId xmlns:a16="http://schemas.microsoft.com/office/drawing/2014/main" id="{2D53BDD8-BC10-F732-25DC-B6A5153F4BD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9190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6171" r="36171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0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37" name="Bilde 36">
            <a:extLst>
              <a:ext uri="{FF2B5EF4-FFF2-40B4-BE49-F238E27FC236}">
                <a16:creationId xmlns:a16="http://schemas.microsoft.com/office/drawing/2014/main" id="{909B1A10-D84F-ECDB-555E-ED61B25A77E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93858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426" r="31014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37" name="Bilde 36">
            <a:extLst>
              <a:ext uri="{FF2B5EF4-FFF2-40B4-BE49-F238E27FC236}">
                <a16:creationId xmlns:a16="http://schemas.microsoft.com/office/drawing/2014/main" id="{C849AFFC-4070-79CA-89EF-E92A0732872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3094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8743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2" name="Plassholder for bilde 2">
            <a:extLst>
              <a:ext uri="{FF2B5EF4-FFF2-40B4-BE49-F238E27FC236}">
                <a16:creationId xmlns:a16="http://schemas.microsoft.com/office/drawing/2014/main" id="{ECF270AC-9158-2E43-78A3-CE74619D2599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160121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BF58D390-4D8D-C031-0AED-2B1AF84F43E4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271499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bilde 2">
            <a:extLst>
              <a:ext uri="{FF2B5EF4-FFF2-40B4-BE49-F238E27FC236}">
                <a16:creationId xmlns:a16="http://schemas.microsoft.com/office/drawing/2014/main" id="{2C8AF397-389A-2BBA-546C-940A2A578920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382877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6" name="Plassholder for bilde 2">
            <a:extLst>
              <a:ext uri="{FF2B5EF4-FFF2-40B4-BE49-F238E27FC236}">
                <a16:creationId xmlns:a16="http://schemas.microsoft.com/office/drawing/2014/main" id="{C66A6250-9938-54CD-094D-A7FA5A1263AF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494255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90B009EF-DAFF-FB8D-6B8B-EC8D78ED282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05633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8" name="Plassholder for bilde 2">
            <a:extLst>
              <a:ext uri="{FF2B5EF4-FFF2-40B4-BE49-F238E27FC236}">
                <a16:creationId xmlns:a16="http://schemas.microsoft.com/office/drawing/2014/main" id="{D0C66A1F-6B4C-6EE5-AC1A-89EFEE1D2CF9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717011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0519289F-4A30-9309-D23E-C1F124E84FE2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828389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0" name="Plassholder for bilde 2">
            <a:extLst>
              <a:ext uri="{FF2B5EF4-FFF2-40B4-BE49-F238E27FC236}">
                <a16:creationId xmlns:a16="http://schemas.microsoft.com/office/drawing/2014/main" id="{8CB4DA67-6CD9-8318-591E-4CEEA4C83518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48743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1" name="Plassholder for bilde 2">
            <a:extLst>
              <a:ext uri="{FF2B5EF4-FFF2-40B4-BE49-F238E27FC236}">
                <a16:creationId xmlns:a16="http://schemas.microsoft.com/office/drawing/2014/main" id="{D2A2F6AE-E03E-AFAB-9967-ABCB404F1166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160121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2" name="Plassholder for bilde 2">
            <a:extLst>
              <a:ext uri="{FF2B5EF4-FFF2-40B4-BE49-F238E27FC236}">
                <a16:creationId xmlns:a16="http://schemas.microsoft.com/office/drawing/2014/main" id="{1F6B26E1-758D-A238-20E4-5E341DCCFCCA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271499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3" name="Plassholder for bilde 2">
            <a:extLst>
              <a:ext uri="{FF2B5EF4-FFF2-40B4-BE49-F238E27FC236}">
                <a16:creationId xmlns:a16="http://schemas.microsoft.com/office/drawing/2014/main" id="{586C0970-86E6-5565-0799-C9ED6C13067F}"/>
              </a:ext>
            </a:extLst>
          </p:cNvPr>
          <p:cNvSpPr>
            <a:spLocks noGrp="1"/>
          </p:cNvSpPr>
          <p:nvPr>
            <p:ph type="pic" idx="20"/>
          </p:nvPr>
        </p:nvSpPr>
        <p:spPr>
          <a:xfrm>
            <a:off x="382877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4" name="Plassholder for bilde 2">
            <a:extLst>
              <a:ext uri="{FF2B5EF4-FFF2-40B4-BE49-F238E27FC236}">
                <a16:creationId xmlns:a16="http://schemas.microsoft.com/office/drawing/2014/main" id="{490D635C-A2C1-CD58-9250-01F2D5686679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94255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5" name="Plassholder for bilde 2">
            <a:extLst>
              <a:ext uri="{FF2B5EF4-FFF2-40B4-BE49-F238E27FC236}">
                <a16:creationId xmlns:a16="http://schemas.microsoft.com/office/drawing/2014/main" id="{A069BB1F-E072-383B-6A7B-F3527167D5D2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605633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6" name="Plassholder for bilde 2">
            <a:extLst>
              <a:ext uri="{FF2B5EF4-FFF2-40B4-BE49-F238E27FC236}">
                <a16:creationId xmlns:a16="http://schemas.microsoft.com/office/drawing/2014/main" id="{5C79EA6F-3B15-06D1-7C4C-B645C265B504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717011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7" name="Plassholder for bilde 2">
            <a:extLst>
              <a:ext uri="{FF2B5EF4-FFF2-40B4-BE49-F238E27FC236}">
                <a16:creationId xmlns:a16="http://schemas.microsoft.com/office/drawing/2014/main" id="{03DA6B52-C1AA-17F6-E8BA-B98178675D88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28389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8" name="Plassholder for bilde 2">
            <a:extLst>
              <a:ext uri="{FF2B5EF4-FFF2-40B4-BE49-F238E27FC236}">
                <a16:creationId xmlns:a16="http://schemas.microsoft.com/office/drawing/2014/main" id="{A6A4DA45-F619-15B4-2548-E4E284FB66BA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48743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9" name="Plassholder for bilde 2">
            <a:extLst>
              <a:ext uri="{FF2B5EF4-FFF2-40B4-BE49-F238E27FC236}">
                <a16:creationId xmlns:a16="http://schemas.microsoft.com/office/drawing/2014/main" id="{66DEEDDD-A08A-593C-C8E0-E4B70A81A0EF}"/>
              </a:ext>
            </a:extLst>
          </p:cNvPr>
          <p:cNvSpPr>
            <a:spLocks noGrp="1"/>
          </p:cNvSpPr>
          <p:nvPr>
            <p:ph type="pic" idx="26"/>
          </p:nvPr>
        </p:nvSpPr>
        <p:spPr>
          <a:xfrm>
            <a:off x="160121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0" name="Plassholder for bilde 2">
            <a:extLst>
              <a:ext uri="{FF2B5EF4-FFF2-40B4-BE49-F238E27FC236}">
                <a16:creationId xmlns:a16="http://schemas.microsoft.com/office/drawing/2014/main" id="{A3C0BC3C-C2D4-8B08-E7A2-6FFD6C0A693A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271499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1" name="Plassholder for bilde 2">
            <a:extLst>
              <a:ext uri="{FF2B5EF4-FFF2-40B4-BE49-F238E27FC236}">
                <a16:creationId xmlns:a16="http://schemas.microsoft.com/office/drawing/2014/main" id="{460D267F-D630-675B-708E-382806382048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382877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2" name="Plassholder for bilde 2">
            <a:extLst>
              <a:ext uri="{FF2B5EF4-FFF2-40B4-BE49-F238E27FC236}">
                <a16:creationId xmlns:a16="http://schemas.microsoft.com/office/drawing/2014/main" id="{55A6CF16-6C3A-522E-AF41-5AC299F5C927}"/>
              </a:ext>
            </a:extLst>
          </p:cNvPr>
          <p:cNvSpPr>
            <a:spLocks noGrp="1"/>
          </p:cNvSpPr>
          <p:nvPr>
            <p:ph type="pic" idx="29"/>
          </p:nvPr>
        </p:nvSpPr>
        <p:spPr>
          <a:xfrm>
            <a:off x="494255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3" name="Plassholder for bilde 2">
            <a:extLst>
              <a:ext uri="{FF2B5EF4-FFF2-40B4-BE49-F238E27FC236}">
                <a16:creationId xmlns:a16="http://schemas.microsoft.com/office/drawing/2014/main" id="{2D3A8C67-3AC3-CC6B-9209-33677F0B41FE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605633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4" name="Plassholder for bilde 2">
            <a:extLst>
              <a:ext uri="{FF2B5EF4-FFF2-40B4-BE49-F238E27FC236}">
                <a16:creationId xmlns:a16="http://schemas.microsoft.com/office/drawing/2014/main" id="{D229E9B5-CC1B-583C-3B1E-D6B5EF0C5344}"/>
              </a:ext>
            </a:extLst>
          </p:cNvPr>
          <p:cNvSpPr>
            <a:spLocks noGrp="1"/>
          </p:cNvSpPr>
          <p:nvPr>
            <p:ph type="pic" idx="31"/>
          </p:nvPr>
        </p:nvSpPr>
        <p:spPr>
          <a:xfrm>
            <a:off x="717011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5" name="Plassholder for bilde 2">
            <a:extLst>
              <a:ext uri="{FF2B5EF4-FFF2-40B4-BE49-F238E27FC236}">
                <a16:creationId xmlns:a16="http://schemas.microsoft.com/office/drawing/2014/main" id="{692775A4-BB33-6DB6-EB11-BD593A519358}"/>
              </a:ext>
            </a:extLst>
          </p:cNvPr>
          <p:cNvSpPr>
            <a:spLocks noGrp="1"/>
          </p:cNvSpPr>
          <p:nvPr>
            <p:ph type="pic" idx="32"/>
          </p:nvPr>
        </p:nvSpPr>
        <p:spPr>
          <a:xfrm>
            <a:off x="828389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027535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26637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sp>
        <p:nvSpPr>
          <p:cNvPr id="2" name="Rektangel 1">
            <a:extLst>
              <a:ext uri="{FF2B5EF4-FFF2-40B4-BE49-F238E27FC236}">
                <a16:creationId xmlns:a16="http://schemas.microsoft.com/office/drawing/2014/main" id="{1E4EA4CE-95EF-CBD7-6D6F-DB7C6C529BC4}"/>
              </a:ext>
            </a:extLst>
          </p:cNvPr>
          <p:cNvSpPr/>
          <p:nvPr userDrawn="1"/>
        </p:nvSpPr>
        <p:spPr>
          <a:xfrm>
            <a:off x="10048672" y="0"/>
            <a:ext cx="2143328" cy="6439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0" name="Bilde 9">
            <a:extLst>
              <a:ext uri="{FF2B5EF4-FFF2-40B4-BE49-F238E27FC236}">
                <a16:creationId xmlns:a16="http://schemas.microsoft.com/office/drawing/2014/main" id="{63891536-1E26-DFB9-D40C-1B9980F6C48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1145" y="0"/>
            <a:ext cx="69097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42090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298902501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6373867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99844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19DF825D-6F03-07CF-CAE9-E71FBB96834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8136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400200" y="0"/>
            <a:ext cx="5486400" cy="6858000"/>
          </a:xfrm>
          <a:prstGeom prst="rect">
            <a:avLst/>
          </a:prstGeom>
        </p:spPr>
      </p:pic>
      <p:pic>
        <p:nvPicPr>
          <p:cNvPr id="37" name="Bilde 36">
            <a:extLst>
              <a:ext uri="{FF2B5EF4-FFF2-40B4-BE49-F238E27FC236}">
                <a16:creationId xmlns:a16="http://schemas.microsoft.com/office/drawing/2014/main" id="{BCE1D5A0-3081-E2E1-2513-8BB3ACC8866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8057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14400"/>
          <a:stretch>
            <a:fillRect/>
          </a:stretch>
        </p:blipFill>
        <p:spPr>
          <a:xfrm>
            <a:off x="6389856" y="987552"/>
            <a:ext cx="5486400" cy="5870448"/>
          </a:xfrm>
          <a:prstGeom prst="rect">
            <a:avLst/>
          </a:prstGeom>
        </p:spPr>
      </p:pic>
      <p:pic>
        <p:nvPicPr>
          <p:cNvPr id="37" name="Bilde 36">
            <a:extLst>
              <a:ext uri="{FF2B5EF4-FFF2-40B4-BE49-F238E27FC236}">
                <a16:creationId xmlns:a16="http://schemas.microsoft.com/office/drawing/2014/main" id="{74A35288-0ED2-06DE-0AB7-8989FCD1E6E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58444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37271" y="0"/>
            <a:ext cx="3048003" cy="6858000"/>
          </a:xfrm>
          <a:prstGeom prst="rect">
            <a:avLst/>
          </a:prstGeom>
        </p:spPr>
      </p:pic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36" name="Bilde 35">
            <a:extLst>
              <a:ext uri="{FF2B5EF4-FFF2-40B4-BE49-F238E27FC236}">
                <a16:creationId xmlns:a16="http://schemas.microsoft.com/office/drawing/2014/main" id="{13C0971D-342F-F8C6-6D26-AE81816C79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87237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pic>
        <p:nvPicPr>
          <p:cNvPr id="33" name="Bilde 32">
            <a:extLst>
              <a:ext uri="{FF2B5EF4-FFF2-40B4-BE49-F238E27FC236}">
                <a16:creationId xmlns:a16="http://schemas.microsoft.com/office/drawing/2014/main" id="{63661BA3-8B45-5C22-19CD-3ED2C9D6F0A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29665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3" name="Bilde 32">
            <a:extLst>
              <a:ext uri="{FF2B5EF4-FFF2-40B4-BE49-F238E27FC236}">
                <a16:creationId xmlns:a16="http://schemas.microsoft.com/office/drawing/2014/main" id="{D419FAAC-6341-11B0-B814-136FFECBF3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11331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998416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ktangel 28">
            <a:extLst>
              <a:ext uri="{FF2B5EF4-FFF2-40B4-BE49-F238E27FC236}">
                <a16:creationId xmlns:a16="http://schemas.microsoft.com/office/drawing/2014/main" id="{E7BF7E30-E654-1EA3-1533-EC800F866D51}"/>
              </a:ext>
            </a:extLst>
          </p:cNvPr>
          <p:cNvSpPr/>
          <p:nvPr userDrawn="1"/>
        </p:nvSpPr>
        <p:spPr>
          <a:xfrm>
            <a:off x="10225825" y="141668"/>
            <a:ext cx="1828800" cy="502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38" name="Bilde 37">
            <a:extLst>
              <a:ext uri="{FF2B5EF4-FFF2-40B4-BE49-F238E27FC236}">
                <a16:creationId xmlns:a16="http://schemas.microsoft.com/office/drawing/2014/main" id="{961E59F4-46C2-D162-6571-3A0C98F6E4A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1145" y="0"/>
            <a:ext cx="69097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89652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66152496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99000" y="-1"/>
            <a:ext cx="5486400" cy="6858000"/>
          </a:xfrm>
          <a:prstGeom prst="rect">
            <a:avLst/>
          </a:prstGeom>
        </p:spPr>
      </p:pic>
      <p:pic>
        <p:nvPicPr>
          <p:cNvPr id="35" name="Bilde 34">
            <a:extLst>
              <a:ext uri="{FF2B5EF4-FFF2-40B4-BE49-F238E27FC236}">
                <a16:creationId xmlns:a16="http://schemas.microsoft.com/office/drawing/2014/main" id="{736E8DED-9E1D-DA47-4721-2950CD45AAD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71296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37" name="Bilde 36">
            <a:extLst>
              <a:ext uri="{FF2B5EF4-FFF2-40B4-BE49-F238E27FC236}">
                <a16:creationId xmlns:a16="http://schemas.microsoft.com/office/drawing/2014/main" id="{F7DD062C-1719-3B63-BAD3-5F13FB78FD7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57112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60357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6248548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398044961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64765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36785541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4926123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86289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65730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4154" b="5084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1BCD82D7-82E5-51C6-C9D3-AA0D6DCDAF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D33BCE07-7C57-E58F-EECE-DDE289EE7D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255ED861-ECD0-40CC-D667-9A08CB2A749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875354E4-03D3-1489-AC0E-238E9D9B6F7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67000" y="25661"/>
            <a:ext cx="6858000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6601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E9F70F4D-C3BA-550C-917C-98F2D080FA4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97EDD58-2CFC-0EE3-EB88-CD781B1A0EC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BBA738B4-4B41-E092-68C7-4A71DDDF3D5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53606"/>
          <a:stretch>
            <a:fillRect/>
          </a:stretch>
        </p:blipFill>
        <p:spPr>
          <a:xfrm>
            <a:off x="587717" y="2257462"/>
            <a:ext cx="1065342" cy="4068653"/>
          </a:xfrm>
          <a:prstGeom prst="rect">
            <a:avLst/>
          </a:prstGeom>
        </p:spPr>
      </p:pic>
      <p:pic>
        <p:nvPicPr>
          <p:cNvPr id="37" name="Bilde 36">
            <a:extLst>
              <a:ext uri="{FF2B5EF4-FFF2-40B4-BE49-F238E27FC236}">
                <a16:creationId xmlns:a16="http://schemas.microsoft.com/office/drawing/2014/main" id="{5018A706-0FAE-FAF9-4970-30C6A8121981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67000" y="25661"/>
            <a:ext cx="6858000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2679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2A592E39-24ED-FD29-BA1E-4866675D1A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6931" y="673336"/>
            <a:ext cx="2296312" cy="4068653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08029735-8027-7E36-952F-659B40DBB74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5E8AD7DF-7303-E90D-B03F-757953459FC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884301" y="4741989"/>
            <a:ext cx="900130" cy="900130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9B675B4B-DD5D-B44C-580B-22E4B2058B10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514675" y="5754572"/>
            <a:ext cx="2195713" cy="618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69105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15" name="Bilde 14">
            <a:extLst>
              <a:ext uri="{FF2B5EF4-FFF2-40B4-BE49-F238E27FC236}">
                <a16:creationId xmlns:a16="http://schemas.microsoft.com/office/drawing/2014/main" id="{368C76F9-1820-7FB8-7FC8-828CB9576A8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25661"/>
            <a:ext cx="6858000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31492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954C9901-2C3D-17EE-DD83-06069EEA92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35" name="Bilde 34">
            <a:extLst>
              <a:ext uri="{FF2B5EF4-FFF2-40B4-BE49-F238E27FC236}">
                <a16:creationId xmlns:a16="http://schemas.microsoft.com/office/drawing/2014/main" id="{6A1ECF72-0715-3929-6A1C-BD8357EE0BF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25661"/>
            <a:ext cx="6858000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360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F6ADC970-DBC8-7717-675C-BFBF5E9814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138B174-E56C-6624-C138-BEDD33BC732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6E55C83-F032-6EF7-F23D-4A6DFE15C97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91300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64328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  <p:sp>
        <p:nvSpPr>
          <p:cNvPr id="5" name="Rektangel 4">
            <a:extLst>
              <a:ext uri="{FF2B5EF4-FFF2-40B4-BE49-F238E27FC236}">
                <a16:creationId xmlns:a16="http://schemas.microsoft.com/office/drawing/2014/main" id="{0CAE9D90-3D3C-05A3-35E2-7B15AF5BA84B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38ACD731-23A7-EEDA-916F-8598C9E34B6A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115390" y="1365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7969489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07261836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732CD63-7AB3-D541-57A4-3D3D75A551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50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256242528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51517644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277282F9-D995-DC95-748D-632725939C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0995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B948F35B-B41B-B5D6-F90E-BBF67BC7AA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79598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4" name="Plassholder for tekst 2">
            <a:extLst>
              <a:ext uri="{FF2B5EF4-FFF2-40B4-BE49-F238E27FC236}">
                <a16:creationId xmlns:a16="http://schemas.microsoft.com/office/drawing/2014/main" id="{8BD59B2B-7850-1253-922D-D73743EE825D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7642496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DAAA0854-A617-99E5-1578-461221E5F2A2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4547888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9" name="Plassholder for tekst 2">
            <a:extLst>
              <a:ext uri="{FF2B5EF4-FFF2-40B4-BE49-F238E27FC236}">
                <a16:creationId xmlns:a16="http://schemas.microsoft.com/office/drawing/2014/main" id="{EDE1DCD3-AC64-03A0-D116-343B93A68721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1437895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</p:spTree>
    <p:extLst>
      <p:ext uri="{BB962C8B-B14F-4D97-AF65-F5344CB8AC3E}">
        <p14:creationId xmlns:p14="http://schemas.microsoft.com/office/powerpoint/2010/main" val="138301897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101740658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04306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05614099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187694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1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4" name="Bilde 13">
            <a:extLst>
              <a:ext uri="{FF2B5EF4-FFF2-40B4-BE49-F238E27FC236}">
                <a16:creationId xmlns:a16="http://schemas.microsoft.com/office/drawing/2014/main" id="{17C7F3F1-3818-EEB9-5FE7-56CF886A356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0832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4" name="Bilde 33">
            <a:extLst>
              <a:ext uri="{FF2B5EF4-FFF2-40B4-BE49-F238E27FC236}">
                <a16:creationId xmlns:a16="http://schemas.microsoft.com/office/drawing/2014/main" id="{3BC80378-36B6-AA52-D152-2BF9FAD708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758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3" name="TekstSylinder 2">
            <a:extLst>
              <a:ext uri="{FF2B5EF4-FFF2-40B4-BE49-F238E27FC236}">
                <a16:creationId xmlns:a16="http://schemas.microsoft.com/office/drawing/2014/main" id="{B967FC60-A023-8E4C-6F03-607BE94E493E}"/>
              </a:ext>
            </a:extLst>
          </p:cNvPr>
          <p:cNvSpPr txBox="1"/>
          <p:nvPr userDrawn="1"/>
        </p:nvSpPr>
        <p:spPr>
          <a:xfrm>
            <a:off x="1358950" y="2951944"/>
            <a:ext cx="185530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Elsket </a:t>
            </a:r>
          </a:p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og sendt</a:t>
            </a:r>
          </a:p>
        </p:txBody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C374F120-7C7E-DA12-24F3-AE543BDCFE28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AD96EA92-5405-37D4-7FC3-EED2AC51AA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134147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43935BF0-02AA-705A-1AB6-AE29957605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91651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60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2" name="Bilde 11">
            <a:extLst>
              <a:ext uri="{FF2B5EF4-FFF2-40B4-BE49-F238E27FC236}">
                <a16:creationId xmlns:a16="http://schemas.microsoft.com/office/drawing/2014/main" id="{A526D9DA-11E2-2AA4-E9A6-CBC8CD3E7F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39831" y="2194560"/>
            <a:ext cx="4606021" cy="4084679"/>
          </a:xfrm>
          <a:prstGeom prst="rect">
            <a:avLst/>
          </a:prstGeom>
        </p:spPr>
      </p:pic>
      <p:pic>
        <p:nvPicPr>
          <p:cNvPr id="16" name="Bilde 15">
            <a:extLst>
              <a:ext uri="{FF2B5EF4-FFF2-40B4-BE49-F238E27FC236}">
                <a16:creationId xmlns:a16="http://schemas.microsoft.com/office/drawing/2014/main" id="{1B42C3A9-33B4-23BB-4324-E6B497982E7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7182" y="110727"/>
            <a:ext cx="2025080" cy="570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42629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39" name="Bilde 38">
            <a:extLst>
              <a:ext uri="{FF2B5EF4-FFF2-40B4-BE49-F238E27FC236}">
                <a16:creationId xmlns:a16="http://schemas.microsoft.com/office/drawing/2014/main" id="{630AC832-F835-5E83-0481-6E37F4AB4F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7182" y="110727"/>
            <a:ext cx="2025080" cy="570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813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37733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image" Target="../media/image31.svg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image" Target="../media/image30.png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image" Target="../media/image10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2.xml"/><Relationship Id="rId1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62.xml"/><Relationship Id="rId21" Type="http://schemas.openxmlformats.org/officeDocument/2006/relationships/slideLayout" Target="../slideLayouts/slideLayout80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6.xml"/><Relationship Id="rId2" Type="http://schemas.openxmlformats.org/officeDocument/2006/relationships/slideLayout" Target="../slideLayouts/slideLayout61.xml"/><Relationship Id="rId16" Type="http://schemas.openxmlformats.org/officeDocument/2006/relationships/slideLayout" Target="../slideLayouts/slideLayout75.xml"/><Relationship Id="rId20" Type="http://schemas.openxmlformats.org/officeDocument/2006/relationships/slideLayout" Target="../slideLayouts/slideLayout79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24" Type="http://schemas.openxmlformats.org/officeDocument/2006/relationships/image" Target="../media/image32.png"/><Relationship Id="rId5" Type="http://schemas.openxmlformats.org/officeDocument/2006/relationships/slideLayout" Target="../slideLayouts/slideLayout64.xml"/><Relationship Id="rId15" Type="http://schemas.openxmlformats.org/officeDocument/2006/relationships/slideLayout" Target="../slideLayouts/slideLayout74.xml"/><Relationship Id="rId23" Type="http://schemas.openxmlformats.org/officeDocument/2006/relationships/theme" Target="../theme/theme4.xml"/><Relationship Id="rId10" Type="http://schemas.openxmlformats.org/officeDocument/2006/relationships/slideLayout" Target="../slideLayouts/slideLayout69.xml"/><Relationship Id="rId19" Type="http://schemas.openxmlformats.org/officeDocument/2006/relationships/slideLayout" Target="../slideLayouts/slideLayout78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73.xml"/><Relationship Id="rId22" Type="http://schemas.openxmlformats.org/officeDocument/2006/relationships/slideLayout" Target="../slideLayouts/slideLayout8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A4450F8D-445C-F503-7E42-F4AE1E45A6A8}"/>
              </a:ext>
            </a:extLst>
          </p:cNvPr>
          <p:cNvPicPr>
            <a:picLocks noChangeAspect="1"/>
          </p:cNvPicPr>
          <p:nvPr userDrawn="1"/>
        </p:nvPicPr>
        <p:blipFill>
          <a:blip r:embed="rId40"/>
          <a:srcRect/>
          <a:stretch/>
        </p:blipFill>
        <p:spPr>
          <a:xfrm>
            <a:off x="10479876" y="115431"/>
            <a:ext cx="2022390" cy="56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46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700" r:id="rId3"/>
    <p:sldLayoutId id="2147483698" r:id="rId4"/>
    <p:sldLayoutId id="2147483699" r:id="rId5"/>
    <p:sldLayoutId id="2147483719" r:id="rId6"/>
    <p:sldLayoutId id="2147483701" r:id="rId7"/>
    <p:sldLayoutId id="2147483702" r:id="rId8"/>
    <p:sldLayoutId id="2147483649" r:id="rId9"/>
    <p:sldLayoutId id="2147483660" r:id="rId10"/>
    <p:sldLayoutId id="2147483650" r:id="rId11"/>
    <p:sldLayoutId id="2147483652" r:id="rId12"/>
    <p:sldLayoutId id="2147483654" r:id="rId13"/>
    <p:sldLayoutId id="2147483661" r:id="rId14"/>
    <p:sldLayoutId id="2147483718" r:id="rId15"/>
    <p:sldLayoutId id="2147483717" r:id="rId16"/>
    <p:sldLayoutId id="2147483705" r:id="rId17"/>
    <p:sldLayoutId id="2147483715" r:id="rId18"/>
    <p:sldLayoutId id="2147483707" r:id="rId19"/>
    <p:sldLayoutId id="2147483716" r:id="rId20"/>
    <p:sldLayoutId id="2147483708" r:id="rId21"/>
    <p:sldLayoutId id="2147483688" r:id="rId22"/>
    <p:sldLayoutId id="2147483689" r:id="rId23"/>
    <p:sldLayoutId id="2147483687" r:id="rId24"/>
    <p:sldLayoutId id="2147483655" r:id="rId25"/>
    <p:sldLayoutId id="2147483657" r:id="rId26"/>
    <p:sldLayoutId id="2147483659" r:id="rId27"/>
    <p:sldLayoutId id="2147483658" r:id="rId28"/>
    <p:sldLayoutId id="2147483721" r:id="rId29"/>
    <p:sldLayoutId id="2147483720" r:id="rId30"/>
    <p:sldLayoutId id="2147483722" r:id="rId31"/>
    <p:sldLayoutId id="2147483710" r:id="rId32"/>
    <p:sldLayoutId id="2147483709" r:id="rId33"/>
    <p:sldLayoutId id="2147483711" r:id="rId34"/>
    <p:sldLayoutId id="2147483714" r:id="rId35"/>
    <p:sldLayoutId id="2147483713" r:id="rId36"/>
    <p:sldLayoutId id="2147483712" r:id="rId37"/>
    <p:sldLayoutId id="2147483686" r:id="rId3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Grafikk 6">
            <a:extLst>
              <a:ext uri="{FF2B5EF4-FFF2-40B4-BE49-F238E27FC236}">
                <a16:creationId xmlns:a16="http://schemas.microsoft.com/office/drawing/2014/main" id="{CA7CBAC9-32C7-B57D-F750-ADAC390EF548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23336" y="170484"/>
            <a:ext cx="1957668" cy="718037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6D009779-1096-880D-B97D-0548B4EAB3C4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6104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9" r:id="rId3"/>
    <p:sldLayoutId id="2147483668" r:id="rId4"/>
    <p:sldLayoutId id="2147483672" r:id="rId5"/>
    <p:sldLayoutId id="2147483691" r:id="rId6"/>
    <p:sldLayoutId id="2147483694" r:id="rId7"/>
    <p:sldLayoutId id="2147483693" r:id="rId8"/>
    <p:sldLayoutId id="2147483692" r:id="rId9"/>
    <p:sldLayoutId id="214748367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33" name="Bilde 32">
            <a:extLst>
              <a:ext uri="{FF2B5EF4-FFF2-40B4-BE49-F238E27FC236}">
                <a16:creationId xmlns:a16="http://schemas.microsoft.com/office/drawing/2014/main" id="{5627DC27-452B-44BA-47D1-6D5B4565F784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2416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5" r:id="rId1"/>
    <p:sldLayoutId id="2147483703" r:id="rId2"/>
    <p:sldLayoutId id="2147483671" r:id="rId3"/>
    <p:sldLayoutId id="2147483690" r:id="rId4"/>
    <p:sldLayoutId id="2147483676" r:id="rId5"/>
    <p:sldLayoutId id="2147483677" r:id="rId6"/>
    <p:sldLayoutId id="2147483679" r:id="rId7"/>
    <p:sldLayoutId id="2147483680" r:id="rId8"/>
    <p:sldLayoutId id="2147483681" r:id="rId9"/>
    <p:sldLayoutId id="2147483683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F7976FAC-1089-A283-E5C2-3D60E511B2CA}"/>
              </a:ext>
            </a:extLst>
          </p:cNvPr>
          <p:cNvPicPr>
            <a:picLocks noChangeAspect="1"/>
          </p:cNvPicPr>
          <p:nvPr userDrawn="1"/>
        </p:nvPicPr>
        <p:blipFill>
          <a:blip r:embed="rId24"/>
          <a:srcRect/>
          <a:stretch/>
        </p:blipFill>
        <p:spPr>
          <a:xfrm>
            <a:off x="10477182" y="110727"/>
            <a:ext cx="2025080" cy="570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122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62" r:id="rId4"/>
    <p:sldLayoutId id="2147483727" r:id="rId5"/>
    <p:sldLayoutId id="2147483729" r:id="rId6"/>
    <p:sldLayoutId id="2147483763" r:id="rId7"/>
    <p:sldLayoutId id="2147483730" r:id="rId8"/>
    <p:sldLayoutId id="2147483732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40" r:id="rId15"/>
    <p:sldLayoutId id="2147483741" r:id="rId16"/>
    <p:sldLayoutId id="2147483742" r:id="rId17"/>
    <p:sldLayoutId id="2147483748" r:id="rId18"/>
    <p:sldLayoutId id="2147483749" r:id="rId19"/>
    <p:sldLayoutId id="2147483751" r:id="rId20"/>
    <p:sldLayoutId id="2147483755" r:id="rId21"/>
    <p:sldLayoutId id="2147483758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2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2" Type="http://schemas.openxmlformats.org/officeDocument/2006/relationships/image" Target="../media/image40.png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5" Type="http://schemas.openxmlformats.org/officeDocument/2006/relationships/image" Target="../media/image5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Relationship Id="rId14" Type="http://schemas.openxmlformats.org/officeDocument/2006/relationships/image" Target="../media/image5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2968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8A448ED3-C0B4-6639-B78A-C09E9C0BC4D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6940DADE-1C82-32A6-CE07-906CA1BA7E8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864537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dertittel 1">
            <a:extLst>
              <a:ext uri="{FF2B5EF4-FFF2-40B4-BE49-F238E27FC236}">
                <a16:creationId xmlns:a16="http://schemas.microsoft.com/office/drawing/2014/main" id="{9FF986F0-11D8-2617-B18F-EF2B9CEA7E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Elsket </a:t>
            </a:r>
            <a:b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</a:br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&amp; sendt</a:t>
            </a:r>
          </a:p>
          <a:p>
            <a:endParaRPr lang="nb-NO"/>
          </a:p>
        </p:txBody>
      </p:sp>
      <p:sp>
        <p:nvSpPr>
          <p:cNvPr id="3" name="Tittel 2">
            <a:extLst>
              <a:ext uri="{FF2B5EF4-FFF2-40B4-BE49-F238E27FC236}">
                <a16:creationId xmlns:a16="http://schemas.microsoft.com/office/drawing/2014/main" id="{A8A97BA5-B4CB-A416-D93F-CCEBB673FF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30559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07FE405C-C8D1-2C04-58CC-B3BCC78B0A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1FEEFD5A-3545-B354-5A43-BE62FBE50718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bilde 3">
            <a:extLst>
              <a:ext uri="{FF2B5EF4-FFF2-40B4-BE49-F238E27FC236}">
                <a16:creationId xmlns:a16="http://schemas.microsoft.com/office/drawing/2014/main" id="{413B60AB-1955-AA1D-469F-0D6C7FAD9E5A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88365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D7F35EC-4A22-425B-6D6E-096644F761B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0A66D06B-C62A-3F2E-CCD4-F49413D09EA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7908171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lassholder for bilde 38">
            <a:extLst>
              <a:ext uri="{FF2B5EF4-FFF2-40B4-BE49-F238E27FC236}">
                <a16:creationId xmlns:a16="http://schemas.microsoft.com/office/drawing/2014/main" id="{98169FAD-5662-B1EE-0CEC-ADA2E88C20DF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2"/>
          <a:srcRect l="164" r="164"/>
          <a:stretch/>
        </p:blipFill>
        <p:spPr>
          <a:xfrm>
            <a:off x="592910" y="2587732"/>
            <a:ext cx="963612" cy="966787"/>
          </a:xfrm>
        </p:spPr>
      </p:pic>
      <p:pic>
        <p:nvPicPr>
          <p:cNvPr id="41" name="Plassholder for bilde 40">
            <a:extLst>
              <a:ext uri="{FF2B5EF4-FFF2-40B4-BE49-F238E27FC236}">
                <a16:creationId xmlns:a16="http://schemas.microsoft.com/office/drawing/2014/main" id="{DBC44F35-169C-C18B-57CD-91C723BA5907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3"/>
          <a:srcRect l="246" r="246"/>
          <a:stretch/>
        </p:blipFill>
        <p:spPr>
          <a:xfrm>
            <a:off x="1707335" y="2587732"/>
            <a:ext cx="962025" cy="966787"/>
          </a:xfrm>
        </p:spPr>
      </p:pic>
      <p:pic>
        <p:nvPicPr>
          <p:cNvPr id="51" name="Plassholder for bilde 50">
            <a:extLst>
              <a:ext uri="{FF2B5EF4-FFF2-40B4-BE49-F238E27FC236}">
                <a16:creationId xmlns:a16="http://schemas.microsoft.com/office/drawing/2014/main" id="{3E50EEC1-F629-4FAA-9E4B-CE83DB519194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4"/>
          <a:srcRect l="164" r="164"/>
          <a:stretch/>
        </p:blipFill>
        <p:spPr>
          <a:xfrm>
            <a:off x="2820172" y="2602019"/>
            <a:ext cx="963613" cy="966788"/>
          </a:xfrm>
        </p:spPr>
      </p:pic>
      <p:pic>
        <p:nvPicPr>
          <p:cNvPr id="53" name="Plassholder for bilde 52">
            <a:extLst>
              <a:ext uri="{FF2B5EF4-FFF2-40B4-BE49-F238E27FC236}">
                <a16:creationId xmlns:a16="http://schemas.microsoft.com/office/drawing/2014/main" id="{E04E2C46-5BC9-5E17-BD2A-8062A7263C46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5"/>
          <a:srcRect l="164" r="164"/>
          <a:stretch/>
        </p:blipFill>
        <p:spPr>
          <a:xfrm>
            <a:off x="3934597" y="2602019"/>
            <a:ext cx="963613" cy="966788"/>
          </a:xfrm>
        </p:spPr>
      </p:pic>
      <p:pic>
        <p:nvPicPr>
          <p:cNvPr id="43" name="Plassholder for bilde 42">
            <a:extLst>
              <a:ext uri="{FF2B5EF4-FFF2-40B4-BE49-F238E27FC236}">
                <a16:creationId xmlns:a16="http://schemas.microsoft.com/office/drawing/2014/main" id="{F1841C2D-D370-E45F-7226-48FC590FF42D}"/>
              </a:ext>
            </a:extLst>
          </p:cNvPr>
          <p:cNvPicPr>
            <a:picLocks noGrp="1" noChangeAspect="1"/>
          </p:cNvPicPr>
          <p:nvPr>
            <p:ph type="pic" idx="19"/>
          </p:nvPr>
        </p:nvPicPr>
        <p:blipFill>
          <a:blip r:embed="rId6"/>
          <a:srcRect l="82" r="82"/>
          <a:stretch/>
        </p:blipFill>
        <p:spPr>
          <a:xfrm>
            <a:off x="592910" y="3764069"/>
            <a:ext cx="963612" cy="965200"/>
          </a:xfrm>
        </p:spPr>
      </p:pic>
      <p:pic>
        <p:nvPicPr>
          <p:cNvPr id="45" name="Plassholder for bilde 44">
            <a:extLst>
              <a:ext uri="{FF2B5EF4-FFF2-40B4-BE49-F238E27FC236}">
                <a16:creationId xmlns:a16="http://schemas.microsoft.com/office/drawing/2014/main" id="{2363E0C1-4F9C-281B-2A6F-7EA7DF982C1A}"/>
              </a:ext>
            </a:extLst>
          </p:cNvPr>
          <p:cNvPicPr>
            <a:picLocks noGrp="1" noChangeAspect="1"/>
          </p:cNvPicPr>
          <p:nvPr>
            <p:ph type="pic" idx="20"/>
          </p:nvPr>
        </p:nvPicPr>
        <p:blipFill>
          <a:blip r:embed="rId7"/>
          <a:srcRect l="164" r="164"/>
          <a:stretch/>
        </p:blipFill>
        <p:spPr>
          <a:xfrm>
            <a:off x="1707335" y="3764069"/>
            <a:ext cx="962025" cy="965200"/>
          </a:xfrm>
        </p:spPr>
      </p:pic>
      <p:pic>
        <p:nvPicPr>
          <p:cNvPr id="55" name="Plassholder for bilde 54">
            <a:extLst>
              <a:ext uri="{FF2B5EF4-FFF2-40B4-BE49-F238E27FC236}">
                <a16:creationId xmlns:a16="http://schemas.microsoft.com/office/drawing/2014/main" id="{EF5D8945-0A11-C567-F53B-9C0B5DEC2330}"/>
              </a:ext>
            </a:extLst>
          </p:cNvPr>
          <p:cNvPicPr>
            <a:picLocks noGrp="1" noChangeAspect="1"/>
          </p:cNvPicPr>
          <p:nvPr>
            <p:ph type="pic" idx="21"/>
          </p:nvPr>
        </p:nvPicPr>
        <p:blipFill>
          <a:blip r:embed="rId8"/>
          <a:srcRect l="82" r="82"/>
          <a:stretch/>
        </p:blipFill>
        <p:spPr>
          <a:xfrm>
            <a:off x="2820172" y="3778357"/>
            <a:ext cx="963613" cy="965200"/>
          </a:xfrm>
        </p:spPr>
      </p:pic>
      <p:pic>
        <p:nvPicPr>
          <p:cNvPr id="57" name="Plassholder for bilde 56">
            <a:extLst>
              <a:ext uri="{FF2B5EF4-FFF2-40B4-BE49-F238E27FC236}">
                <a16:creationId xmlns:a16="http://schemas.microsoft.com/office/drawing/2014/main" id="{28E0598B-6DFC-5915-CCC9-A124E5F2818B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>
          <a:blip r:embed="rId9"/>
          <a:srcRect l="82" r="82"/>
          <a:stretch/>
        </p:blipFill>
        <p:spPr>
          <a:xfrm>
            <a:off x="3934597" y="3778357"/>
            <a:ext cx="963613" cy="965200"/>
          </a:xfrm>
        </p:spPr>
      </p:pic>
      <p:pic>
        <p:nvPicPr>
          <p:cNvPr id="47" name="Plassholder for bilde 46">
            <a:extLst>
              <a:ext uri="{FF2B5EF4-FFF2-40B4-BE49-F238E27FC236}">
                <a16:creationId xmlns:a16="http://schemas.microsoft.com/office/drawing/2014/main" id="{D3F2DB3A-D6FD-B3C7-33A4-B52CFD7D9051}"/>
              </a:ext>
            </a:extLst>
          </p:cNvPr>
          <p:cNvPicPr>
            <a:picLocks noGrp="1" noChangeAspect="1"/>
          </p:cNvPicPr>
          <p:nvPr>
            <p:ph type="pic" idx="27"/>
          </p:nvPr>
        </p:nvPicPr>
        <p:blipFill>
          <a:blip r:embed="rId10"/>
          <a:srcRect l="164" r="164"/>
          <a:stretch/>
        </p:blipFill>
        <p:spPr>
          <a:xfrm>
            <a:off x="592910" y="4911832"/>
            <a:ext cx="963612" cy="966787"/>
          </a:xfrm>
        </p:spPr>
      </p:pic>
      <p:pic>
        <p:nvPicPr>
          <p:cNvPr id="49" name="Plassholder for bilde 48">
            <a:extLst>
              <a:ext uri="{FF2B5EF4-FFF2-40B4-BE49-F238E27FC236}">
                <a16:creationId xmlns:a16="http://schemas.microsoft.com/office/drawing/2014/main" id="{DBDD3C55-F19A-45D3-D69A-829C9504A2C4}"/>
              </a:ext>
            </a:extLst>
          </p:cNvPr>
          <p:cNvPicPr>
            <a:picLocks noGrp="1" noChangeAspect="1"/>
          </p:cNvPicPr>
          <p:nvPr>
            <p:ph type="pic" idx="28"/>
          </p:nvPr>
        </p:nvPicPr>
        <p:blipFill>
          <a:blip r:embed="rId11"/>
          <a:srcRect l="246" r="246"/>
          <a:stretch/>
        </p:blipFill>
        <p:spPr>
          <a:xfrm>
            <a:off x="1707335" y="4911832"/>
            <a:ext cx="962025" cy="966787"/>
          </a:xfrm>
        </p:spPr>
      </p:pic>
      <p:pic>
        <p:nvPicPr>
          <p:cNvPr id="59" name="Plassholder for bilde 58">
            <a:extLst>
              <a:ext uri="{FF2B5EF4-FFF2-40B4-BE49-F238E27FC236}">
                <a16:creationId xmlns:a16="http://schemas.microsoft.com/office/drawing/2014/main" id="{EDB5F230-2792-1064-216C-87C38F4BC512}"/>
              </a:ext>
            </a:extLst>
          </p:cNvPr>
          <p:cNvPicPr>
            <a:picLocks noGrp="1" noChangeAspect="1"/>
          </p:cNvPicPr>
          <p:nvPr>
            <p:ph type="pic" idx="29"/>
          </p:nvPr>
        </p:nvPicPr>
        <p:blipFill>
          <a:blip r:embed="rId12"/>
          <a:srcRect l="82" r="82"/>
          <a:stretch/>
        </p:blipFill>
        <p:spPr>
          <a:xfrm>
            <a:off x="2820172" y="4926119"/>
            <a:ext cx="963613" cy="965200"/>
          </a:xfrm>
        </p:spPr>
      </p:pic>
      <p:pic>
        <p:nvPicPr>
          <p:cNvPr id="61" name="Plassholder for bilde 60">
            <a:extLst>
              <a:ext uri="{FF2B5EF4-FFF2-40B4-BE49-F238E27FC236}">
                <a16:creationId xmlns:a16="http://schemas.microsoft.com/office/drawing/2014/main" id="{262D7229-940C-AFBD-1BFC-B76D5FFA1690}"/>
              </a:ext>
            </a:extLst>
          </p:cNvPr>
          <p:cNvPicPr>
            <a:picLocks noGrp="1" noChangeAspect="1"/>
          </p:cNvPicPr>
          <p:nvPr>
            <p:ph type="pic" idx="30"/>
          </p:nvPr>
        </p:nvPicPr>
        <p:blipFill>
          <a:blip r:embed="rId13"/>
          <a:srcRect l="82" r="82"/>
          <a:stretch/>
        </p:blipFill>
        <p:spPr>
          <a:xfrm>
            <a:off x="3934597" y="4926119"/>
            <a:ext cx="963613" cy="965200"/>
          </a:xfrm>
        </p:spPr>
      </p:pic>
      <p:pic>
        <p:nvPicPr>
          <p:cNvPr id="71" name="Plassholder for bilde 70">
            <a:extLst>
              <a:ext uri="{FF2B5EF4-FFF2-40B4-BE49-F238E27FC236}">
                <a16:creationId xmlns:a16="http://schemas.microsoft.com/office/drawing/2014/main" id="{3C06910D-03F5-D80E-B8F6-2FF369847A14}"/>
              </a:ext>
            </a:extLst>
          </p:cNvPr>
          <p:cNvPicPr>
            <a:picLocks noGrp="1" noChangeAspect="1"/>
          </p:cNvPicPr>
          <p:nvPr>
            <p:ph type="pic" idx="31"/>
          </p:nvPr>
        </p:nvPicPr>
        <p:blipFill>
          <a:blip r:embed="rId14"/>
          <a:srcRect l="82" r="82"/>
          <a:stretch/>
        </p:blipFill>
        <p:spPr>
          <a:xfrm>
            <a:off x="5047435" y="4926119"/>
            <a:ext cx="963612" cy="965200"/>
          </a:xfrm>
        </p:spPr>
      </p:pic>
      <p:pic>
        <p:nvPicPr>
          <p:cNvPr id="73" name="Plassholder for bilde 72">
            <a:extLst>
              <a:ext uri="{FF2B5EF4-FFF2-40B4-BE49-F238E27FC236}">
                <a16:creationId xmlns:a16="http://schemas.microsoft.com/office/drawing/2014/main" id="{0D2395B0-9155-EC70-0BD4-C73044BBC58A}"/>
              </a:ext>
            </a:extLst>
          </p:cNvPr>
          <p:cNvPicPr>
            <a:picLocks noGrp="1" noChangeAspect="1"/>
          </p:cNvPicPr>
          <p:nvPr>
            <p:ph type="pic" idx="32"/>
          </p:nvPr>
        </p:nvPicPr>
        <p:blipFill>
          <a:blip r:embed="rId15"/>
          <a:srcRect l="82" r="82"/>
          <a:stretch/>
        </p:blipFill>
        <p:spPr>
          <a:xfrm>
            <a:off x="6161860" y="4926119"/>
            <a:ext cx="963612" cy="965200"/>
          </a:xfrm>
        </p:spPr>
      </p:pic>
      <p:sp>
        <p:nvSpPr>
          <p:cNvPr id="75" name="Undertittel 2">
            <a:extLst>
              <a:ext uri="{FF2B5EF4-FFF2-40B4-BE49-F238E27FC236}">
                <a16:creationId xmlns:a16="http://schemas.microsoft.com/office/drawing/2014/main" id="{AE39E4BD-BF7C-E1A3-893D-47315B0F09A9}"/>
              </a:ext>
            </a:extLst>
          </p:cNvPr>
          <p:cNvSpPr txBox="1">
            <a:spLocks/>
          </p:cNvSpPr>
          <p:nvPr/>
        </p:nvSpPr>
        <p:spPr>
          <a:xfrm>
            <a:off x="592910" y="1561092"/>
            <a:ext cx="1963620" cy="3850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sz="1800" dirty="0"/>
              <a:t>Dekorsymbol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B38C453-2BF6-B99A-DF8C-8777197F292B}"/>
              </a:ext>
            </a:extLst>
          </p:cNvPr>
          <p:cNvPicPr>
            <a:picLocks noChangeAspect="1"/>
          </p:cNvPicPr>
          <p:nvPr/>
        </p:nvPicPr>
        <p:blipFill>
          <a:blip r:embed="rId16"/>
          <a:srcRect/>
          <a:stretch/>
        </p:blipFill>
        <p:spPr>
          <a:xfrm>
            <a:off x="10479876" y="115431"/>
            <a:ext cx="2022390" cy="56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374918"/>
      </p:ext>
    </p:extLst>
  </p:cSld>
  <p:clrMapOvr>
    <a:masterClrMapping/>
  </p:clrMapOvr>
</p:sld>
</file>

<file path=ppt/theme/theme1.xml><?xml version="1.0" encoding="utf-8"?>
<a:theme xmlns:a="http://schemas.openxmlformats.org/drawingml/2006/main" name="Beige-Oransj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ppt/theme/theme2.xml><?xml version="1.0" encoding="utf-8"?>
<a:theme xmlns:a="http://schemas.openxmlformats.org/drawingml/2006/main" name="Oransje-bei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550F111A-D274-604A-A597-A1306C1B7AA5}"/>
    </a:ext>
  </a:extLst>
</a:theme>
</file>

<file path=ppt/theme/theme3.xml><?xml version="1.0" encoding="utf-8"?>
<a:theme xmlns:a="http://schemas.openxmlformats.org/drawingml/2006/main" name="Burgunder-Oran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652A28EC-661D-AA48-AEDC-C68E2E32E0B1}"/>
    </a:ext>
  </a:extLst>
</a:theme>
</file>

<file path=ppt/theme/theme4.xml><?xml version="1.0" encoding="utf-8"?>
<a:theme xmlns:a="http://schemas.openxmlformats.org/drawingml/2006/main" name="Burgunder-rosa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f71b5f3-c6b4-4442-86ee-8130fab3113a">
      <Terms xmlns="http://schemas.microsoft.com/office/infopath/2007/PartnerControls"/>
    </lcf76f155ced4ddcb4097134ff3c332f>
    <TaxCatchAll xmlns="30a71399-637f-4a89-8bae-72aa2dedfa27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0AB3D1AF25DAF42B7FFAFF9B1D93EF5" ma:contentTypeVersion="15" ma:contentTypeDescription="Opprett et nytt dokument." ma:contentTypeScope="" ma:versionID="fcfa7cdc43f02cf759c8dbe6eccfd90a">
  <xsd:schema xmlns:xsd="http://www.w3.org/2001/XMLSchema" xmlns:xs="http://www.w3.org/2001/XMLSchema" xmlns:p="http://schemas.microsoft.com/office/2006/metadata/properties" xmlns:ns2="7f71b5f3-c6b4-4442-86ee-8130fab3113a" xmlns:ns3="30a71399-637f-4a89-8bae-72aa2dedfa27" targetNamespace="http://schemas.microsoft.com/office/2006/metadata/properties" ma:root="true" ma:fieldsID="cd8287377825f0c0f4296a098ca784ac" ns2:_="" ns3:_="">
    <xsd:import namespace="7f71b5f3-c6b4-4442-86ee-8130fab3113a"/>
    <xsd:import namespace="30a71399-637f-4a89-8bae-72aa2dedfa2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71b5f3-c6b4-4442-86ee-8130fab3113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emerkelapper" ma:readOnly="false" ma:fieldId="{5cf76f15-5ced-4ddc-b409-7134ff3c332f}" ma:taxonomyMulti="true" ma:sspId="e3ba2710-8bab-4678-97c7-502bb21a07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a71399-637f-4a89-8bae-72aa2dedfa2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6097702-39bc-40fa-aacb-4e26aaa86089}" ma:internalName="TaxCatchAll" ma:showField="CatchAllData" ma:web="30a71399-637f-4a89-8bae-72aa2dedfa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5B22149-CDF1-4A22-8803-F7A17BD8DC5C}">
  <ds:schemaRefs>
    <ds:schemaRef ds:uri="7f71b5f3-c6b4-4442-86ee-8130fab3113a"/>
    <ds:schemaRef ds:uri="http://purl.org/dc/terms/"/>
    <ds:schemaRef ds:uri="http://schemas.microsoft.com/office/2006/metadata/properties"/>
    <ds:schemaRef ds:uri="http://schemas.microsoft.com/office/2006/documentManagement/types"/>
    <ds:schemaRef ds:uri="http://purl.org/dc/elements/1.1/"/>
    <ds:schemaRef ds:uri="30a71399-637f-4a89-8bae-72aa2dedfa27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20AF0FD0-00B7-4E7F-8E9D-8916B644B9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f71b5f3-c6b4-4442-86ee-8130fab3113a"/>
    <ds:schemaRef ds:uri="30a71399-637f-4a89-8bae-72aa2dedfa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E091E87-2843-4FF7-8F6F-0040AFF95D3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2959</TotalTime>
  <Words>5</Words>
  <Application>Microsoft Macintosh PowerPoint</Application>
  <PresentationFormat>Widescreen</PresentationFormat>
  <Paragraphs>2</Paragraphs>
  <Slides>6</Slides>
  <Notes>0</Notes>
  <HiddenSlides>1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4</vt:i4>
      </vt:variant>
      <vt:variant>
        <vt:lpstr>Lysbildetitler</vt:lpstr>
      </vt:variant>
      <vt:variant>
        <vt:i4>6</vt:i4>
      </vt:variant>
    </vt:vector>
  </HeadingPairs>
  <TitlesOfParts>
    <vt:vector size="14" baseType="lpstr">
      <vt:lpstr>Arial</vt:lpstr>
      <vt:lpstr>Platypi</vt:lpstr>
      <vt:lpstr>Source Sans Pro</vt:lpstr>
      <vt:lpstr>Source Sans Pro Light</vt:lpstr>
      <vt:lpstr>Beige-Oransje</vt:lpstr>
      <vt:lpstr>Oransje-beige</vt:lpstr>
      <vt:lpstr>Burgunder-Orange</vt:lpstr>
      <vt:lpstr>Burgunder-rosa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Ruben Berge</dc:creator>
  <cp:lastModifiedBy>Hanne Liv Gryting</cp:lastModifiedBy>
  <cp:revision>45</cp:revision>
  <dcterms:created xsi:type="dcterms:W3CDTF">2025-09-10T11:13:11Z</dcterms:created>
  <dcterms:modified xsi:type="dcterms:W3CDTF">2026-04-17T07:17:15Z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0x01010030AB3D1AF25DAF42B7FFAFF9B1D93EF5</vt:lpwstr>
  </property>
  <property fmtid="{D5CDD505-2E9C-101B-9397-08002B2CF9AE}" pid="3" name="MediaServiceImageTags">
    <vt:lpwstr/>
  </property>
</Properties>
</file>